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1" r:id="rId9"/>
    <p:sldId id="264" r:id="rId10"/>
    <p:sldId id="265" r:id="rId11"/>
    <p:sldId id="266" r:id="rId12"/>
    <p:sldId id="267" r:id="rId13"/>
    <p:sldId id="272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FF4573-FF16-F449-9803-EAC1E279B27A}" v="2" dt="2019-05-22T15:15:07.4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4"/>
  </p:normalViewPr>
  <p:slideViewPr>
    <p:cSldViewPr snapToGrid="0" snapToObjects="1">
      <p:cViewPr varScale="1">
        <p:scale>
          <a:sx n="102" d="100"/>
          <a:sy n="102" d="100"/>
        </p:scale>
        <p:origin x="4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F672FA-96B5-7F42-BA5D-7CDCCA5BFB05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C1AEEC-B5DD-C747-9656-0FE7834A8451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6872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240AC-37B9-BC48-868D-4CADF0D62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F70D6C-A3F7-FB47-BCA6-F8DD2EC92D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C0A2B-B3B5-3F4B-941B-9FDB12EE8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2B1C8E-4BF4-3E47-BD2A-53209AD06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0D434-3D27-474D-AC44-2225B57B8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30877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F7CB4-C9FD-E946-B876-36E82A508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B17EC-D479-5545-9AA4-0BB0D1BC13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C346E-1CEE-F34C-90CD-014B1070E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31581-C0A4-8942-8FDF-0200FEF16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1983D-6C51-1140-A9DF-7367618ED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87624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7B696F-0546-E84C-BA77-BBD0F629C5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3B9664-1ED5-7E46-BF13-76AF492852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8EF13-7C72-A248-B81E-71E426AB7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C9B4D-4DED-EB4F-AAB6-1C80758B1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357ABC-40DF-A846-98FA-0ED6BE120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18516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1DE05-F8E4-0449-B156-76E90CCD0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2758C-BACF-9741-A289-69C3A9A67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8AA8A-C8E0-C443-A4A6-FBCA366EA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DCFDA-BECA-8745-ABE8-052CC5B18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7969D-5422-EF43-9475-BE75651D6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20344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B80F4-676E-814D-B39A-F9B732FB3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BBD10F-DDEC-3744-BBD3-5E75EBEE3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CD26AA-5996-EB47-8FB7-6D1A23AEF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C36C9-CBF4-1444-AA1F-09C06E2AC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5A546-B07B-764D-8173-11F6076B5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41082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9E7F5-17A9-114B-88CD-980A1EFDB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AC95C-502D-764E-916A-28E55EA5FD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6A0797-CC5D-5243-84AC-FE07DE7FC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18C4C-217C-5448-ABBA-BB34D69E7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2EEC3E-0D32-DA43-B45E-A3628E3D0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7B5917-6AFA-AA40-B389-691D9C476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96947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AD0D2-E1B6-1E45-8A14-D6FEC4B48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146F5-3C06-2046-9EA9-B9FB0EFFA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8B8A7F-F960-3A44-B20F-2123C0D57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0034F2-6F71-DE4B-A345-668C03E3A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EC9C65-53F5-5E4C-9A5D-89BD82E849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4D2AC9-DBBE-0242-A1D9-1DE116F0D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8971B-C5BB-3B4E-AD7A-65F8E1E4D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4CFF34-2BD9-A54B-8760-680BC926D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86735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3623E-FC62-A349-B4F7-9DCDA52B4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0B9F0E-A0A7-F444-9A4B-09DAAE43F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F9FAB6-F52C-8E4C-8462-3EEA7D56E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33CCB0-6D01-DE4C-8D69-C45FCBC75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14597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5B322C-4D18-8A4A-970A-147DF8588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A67FB8-DF32-6C46-ACB7-EFA9CA07B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53376-5F38-DC4C-85D5-E8FBBEC98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19131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3296E-AA5A-314A-B473-BA7DE80C1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0021B-7E20-1740-A39C-8D3C0958A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82729E-E3CD-CF4B-9A31-082C772671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8BD36A-E172-4B4A-9EDE-C628D35DA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7B6F58-6DBF-A042-AC2C-4C1369B45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DC9DC1-E044-7747-94DC-86FD23C0F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50924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1C1BB-72E9-EA4D-9959-C7FC3CBB5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36C5C5-8C37-8348-BE43-DABB604D0B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231484-F254-AA46-AC50-0ED1C42531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927757-17E0-8A4F-BDC5-E50F185CB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E4F332-8039-A949-955F-FE80DA97F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A2317B-756E-344B-8551-096ACA4DB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29737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89878E-9D1A-4744-BC32-F78BFCAFF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A5192-261F-D042-988E-4B421D8EC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B87DC-D924-B14D-839C-FF0EC94B12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B2334-B567-484D-8E5E-159FA250B2AF}" type="datetimeFigureOut">
              <a:rPr lang="es-ES_tradnl" smtClean="0"/>
              <a:t>22/5/19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4BF1DB-1D92-1948-8D2A-BC38AD0925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3F82A-8968-DC4D-B666-E51F2F2075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C95EE-A07B-9141-8D90-F43AF8A1D547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08186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EB530B-E8C8-674E-80AE-42FA6145C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373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3932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628026-AD0E-AE4D-9A60-CD76AB25C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43" y="-19385"/>
            <a:ext cx="12352421" cy="692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387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ED7411-EA1B-4841-B718-9E37CBC19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43" y="-19384"/>
            <a:ext cx="12336379" cy="691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714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C9ADB7-1606-E044-9966-06DDAE59F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42" y="-19385"/>
            <a:ext cx="12368463" cy="693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83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846055-7FD5-C648-94A8-C9B6CB81E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169" y="-19384"/>
            <a:ext cx="12432631" cy="696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0445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1DA328-A906-CF40-B67A-A02B6F0566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43" y="-19385"/>
            <a:ext cx="12416589" cy="695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658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1A6332-0208-FA43-A704-9788849CB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42" y="-19384"/>
            <a:ext cx="12192000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523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A9DAC6-BB23-0F48-A049-20647620B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430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503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8523FF3-B2B2-9D46-B736-1FAF945C0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66"/>
            <a:ext cx="12192000" cy="684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676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1DD857-86A4-884F-9564-2796F559E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100" y="-8652"/>
            <a:ext cx="12268200" cy="687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406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208832-BB58-674D-88D0-59119D240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43" y="-16043"/>
            <a:ext cx="12336380" cy="6913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089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93DE40F-AA34-AE4A-8D76-8733AF851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66"/>
            <a:ext cx="12192000" cy="684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459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1A58C8-B890-994E-B32A-10D1E487D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934" y="0"/>
            <a:ext cx="122430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393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0B8825-C57E-BF4A-A463-32C5B7148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43" y="-19385"/>
            <a:ext cx="12368463" cy="693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666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561F498-B3E8-6746-95B6-B9AA0559F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2295" y="-35426"/>
            <a:ext cx="12336379" cy="691351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636F33-F7CF-E046-8990-337D15002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471" y="305140"/>
            <a:ext cx="11107057" cy="62477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262A455-305E-0D4B-B6F1-ADE72CDAF5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467"/>
          <a:stretch/>
        </p:blipFill>
        <p:spPr>
          <a:xfrm>
            <a:off x="10892589" y="-32084"/>
            <a:ext cx="1299411" cy="69135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2AA02B-9D24-2044-A4E3-ECEAAA75F6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8492"/>
          <a:stretch/>
        </p:blipFill>
        <p:spPr>
          <a:xfrm>
            <a:off x="-88233" y="-27402"/>
            <a:ext cx="1419727" cy="691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38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62451A-929B-F344-9712-2F1D71B65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043" y="-19384"/>
            <a:ext cx="12320337" cy="6904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4545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0</Words>
  <Application>Microsoft Macintosh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Carlos  Peñaloza</dc:creator>
  <cp:lastModifiedBy>Bibiana Gamba</cp:lastModifiedBy>
  <cp:revision>6</cp:revision>
  <cp:lastPrinted>2019-05-21T22:23:44Z</cp:lastPrinted>
  <dcterms:created xsi:type="dcterms:W3CDTF">2019-05-21T22:06:45Z</dcterms:created>
  <dcterms:modified xsi:type="dcterms:W3CDTF">2019-05-22T15:16:00Z</dcterms:modified>
</cp:coreProperties>
</file>

<file path=docProps/thumbnail.jpeg>
</file>